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7" r:id="rId3"/>
    <p:sldId id="278" r:id="rId4"/>
    <p:sldId id="294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6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90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7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439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313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506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80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51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56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039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37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EE1A4F-84B0-4075-941C-245E85250EFE}" type="datetimeFigureOut">
              <a:rPr lang="en-US" smtClean="0"/>
              <a:t>6/5/2020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E8BAC-56C4-478C-AE09-03806530DF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573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188" y="357727"/>
            <a:ext cx="9623636" cy="61755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English for Telephoning</a:t>
            </a:r>
            <a:endParaRPr lang="en-US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sz="1000" dirty="0"/>
          </a:p>
          <a:p>
            <a:pPr marL="0" indent="0">
              <a:buNone/>
            </a:pPr>
            <a:r>
              <a:rPr lang="en-US" dirty="0"/>
              <a:t>Class: 18C1-NNA1</a:t>
            </a:r>
          </a:p>
          <a:p>
            <a:pPr marL="0" indent="0">
              <a:buNone/>
            </a:pPr>
            <a:r>
              <a:rPr lang="en-US" dirty="0"/>
              <a:t>Time: </a:t>
            </a:r>
            <a:r>
              <a:rPr lang="vi-VN" dirty="0"/>
              <a:t>14.10 – 15.40 on</a:t>
            </a:r>
            <a:r>
              <a:rPr lang="en-US" dirty="0"/>
              <a:t>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Lecturer</a:t>
            </a:r>
            <a:r>
              <a:rPr lang="en-US" dirty="0"/>
              <a:t>: Ms. Nguyen </a:t>
            </a:r>
            <a:r>
              <a:rPr lang="en-US" dirty="0" err="1"/>
              <a:t>Thi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Tu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Faculty of Foreign Languages</a:t>
            </a:r>
          </a:p>
          <a:p>
            <a:pPr marL="0" indent="0">
              <a:buNone/>
            </a:pPr>
            <a:r>
              <a:rPr lang="en-US" dirty="0"/>
              <a:t>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Minh </a:t>
            </a:r>
            <a:r>
              <a:rPr lang="en-US" dirty="0" smtClean="0"/>
              <a:t>City</a:t>
            </a:r>
          </a:p>
          <a:p>
            <a:pPr marL="0" indent="0">
              <a:buNone/>
            </a:pPr>
            <a:r>
              <a:rPr lang="en-US" b="1" u="sng" dirty="0">
                <a:solidFill>
                  <a:srgbClr val="FF0000"/>
                </a:solidFill>
              </a:rPr>
              <a:t>Unit </a:t>
            </a:r>
            <a:r>
              <a:rPr lang="en-US" b="1" u="sng" dirty="0" smtClean="0">
                <a:solidFill>
                  <a:srgbClr val="FF0000"/>
                </a:solidFill>
              </a:rPr>
              <a:t>6:</a:t>
            </a:r>
            <a:r>
              <a:rPr lang="en-US" b="1" dirty="0" smtClean="0">
                <a:solidFill>
                  <a:srgbClr val="FF0000"/>
                </a:solidFill>
              </a:rPr>
              <a:t> How does that sound?</a:t>
            </a:r>
            <a:endParaRPr lang="en-US" b="1" dirty="0"/>
          </a:p>
        </p:txBody>
      </p:sp>
      <p:pic>
        <p:nvPicPr>
          <p:cNvPr id="102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9824" y="-4015"/>
            <a:ext cx="1877587" cy="18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41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11" y="296635"/>
            <a:ext cx="12033922" cy="522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969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694379" cy="4755515"/>
          </a:xfrm>
          <a:prstGeom prst="rect">
            <a:avLst/>
          </a:prstGeom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748216" y="1993557"/>
            <a:ext cx="1614616" cy="197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&amp;M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150973" y="2293251"/>
            <a:ext cx="1614616" cy="197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processor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555524" y="3184796"/>
            <a:ext cx="1614616" cy="197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</a:t>
            </a:r>
            <a:r>
              <a:rPr lang="en-US" dirty="0" smtClean="0"/>
              <a:t>hift work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362832" y="3536095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5 (five)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533135" y="3816374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 (ten)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748216" y="4126437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quotation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221892" y="2603314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middle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613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596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23805"/>
            <a:ext cx="10515600" cy="1853157"/>
          </a:xfrm>
        </p:spPr>
        <p:txBody>
          <a:bodyPr/>
          <a:lstStyle/>
          <a:p>
            <a:r>
              <a:rPr lang="en-US" dirty="0" smtClean="0"/>
              <a:t>1d 2a 3f 4b 5c 6e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15132"/>
            <a:ext cx="10896913" cy="330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7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381" y="334962"/>
            <a:ext cx="10954209" cy="406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89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79" y="0"/>
            <a:ext cx="11109403" cy="122475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637" y="1159441"/>
            <a:ext cx="10745076" cy="555307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201297" y="2982097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could cost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522941" y="2982097"/>
            <a:ext cx="241368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Could/would cause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842054" y="3837124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reduced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93989" y="4731735"/>
            <a:ext cx="1614616" cy="1977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w</a:t>
            </a:r>
            <a:r>
              <a:rPr lang="en-US" dirty="0" smtClean="0"/>
              <a:t>ould be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944129" y="4278610"/>
            <a:ext cx="2430163" cy="2093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Could/would cause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393989" y="5184859"/>
            <a:ext cx="1614616" cy="1698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gave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43999" y="5074509"/>
            <a:ext cx="1190353" cy="2224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asked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75038" y="6044042"/>
            <a:ext cx="1614616" cy="1698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Could rent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220097" y="6472891"/>
            <a:ext cx="1614616" cy="1698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could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153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66700"/>
            <a:ext cx="10836456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4618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513909"/>
            <a:ext cx="10515600" cy="2663054"/>
          </a:xfrm>
        </p:spPr>
        <p:txBody>
          <a:bodyPr/>
          <a:lstStyle/>
          <a:p>
            <a:r>
              <a:rPr lang="en-US" dirty="0" smtClean="0"/>
              <a:t>2. </a:t>
            </a:r>
            <a:r>
              <a:rPr lang="en-US" dirty="0"/>
              <a:t> </a:t>
            </a:r>
            <a:r>
              <a:rPr lang="en-US" dirty="0" smtClean="0"/>
              <a:t>We </a:t>
            </a:r>
            <a:r>
              <a:rPr lang="en-US" dirty="0" smtClean="0">
                <a:solidFill>
                  <a:srgbClr val="FF0000"/>
                </a:solidFill>
              </a:rPr>
              <a:t>might be able to </a:t>
            </a:r>
            <a:r>
              <a:rPr lang="en-US" dirty="0" smtClean="0"/>
              <a:t>deliver by the end of the week.</a:t>
            </a:r>
          </a:p>
          <a:p>
            <a:r>
              <a:rPr lang="en-US" dirty="0" smtClean="0"/>
              <a:t>3. </a:t>
            </a:r>
            <a:r>
              <a:rPr lang="en-US" dirty="0" smtClean="0">
                <a:solidFill>
                  <a:srgbClr val="FF0000"/>
                </a:solidFill>
              </a:rPr>
              <a:t>I would say that </a:t>
            </a:r>
            <a:r>
              <a:rPr lang="en-US" dirty="0" smtClean="0"/>
              <a:t>we can solve the problem.</a:t>
            </a:r>
          </a:p>
          <a:p>
            <a:r>
              <a:rPr lang="en-US" dirty="0" smtClean="0"/>
              <a:t>4. It will </a:t>
            </a:r>
            <a:r>
              <a:rPr lang="en-US" dirty="0" smtClean="0">
                <a:solidFill>
                  <a:srgbClr val="FF0000"/>
                </a:solidFill>
              </a:rPr>
              <a:t>probably</a:t>
            </a:r>
            <a:r>
              <a:rPr lang="en-US" dirty="0" smtClean="0"/>
              <a:t> be difficult.</a:t>
            </a:r>
          </a:p>
          <a:p>
            <a:r>
              <a:rPr lang="en-US" dirty="0" smtClean="0"/>
              <a:t>5. </a:t>
            </a:r>
            <a:r>
              <a:rPr lang="en-US" dirty="0" smtClean="0">
                <a:solidFill>
                  <a:srgbClr val="FF0000"/>
                </a:solidFill>
              </a:rPr>
              <a:t>I think I can provisionally say that </a:t>
            </a:r>
            <a:r>
              <a:rPr lang="en-US" dirty="0" smtClean="0"/>
              <a:t>we can change the specification of the product.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4"/>
            <a:ext cx="10312030" cy="301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53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1303" y="1221860"/>
            <a:ext cx="10927647" cy="581183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75654" y="2726724"/>
            <a:ext cx="980302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Davis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28274" y="3422823"/>
            <a:ext cx="980302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prices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22573" y="3805033"/>
            <a:ext cx="1664044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t</a:t>
            </a:r>
            <a:r>
              <a:rPr lang="en-US" dirty="0" smtClean="0">
                <a:solidFill>
                  <a:srgbClr val="FF0000"/>
                </a:solidFill>
              </a:rPr>
              <a:t>en per cent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20465" y="4171028"/>
            <a:ext cx="980302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discount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59611" y="4510222"/>
            <a:ext cx="1499285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f</a:t>
            </a:r>
            <a:r>
              <a:rPr lang="en-US" dirty="0" smtClean="0">
                <a:solidFill>
                  <a:srgbClr val="FF0000"/>
                </a:solidFill>
              </a:rPr>
              <a:t>ive per cent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64444" y="4909041"/>
            <a:ext cx="980302" cy="2472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500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032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500" y="365125"/>
            <a:ext cx="11090102" cy="406318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95999" y="1128584"/>
            <a:ext cx="1367481" cy="247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Follow up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184822" y="1701988"/>
            <a:ext cx="1276864" cy="247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  <a:r>
              <a:rPr lang="en-US" dirty="0" smtClean="0"/>
              <a:t>idn’t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481383" y="2883243"/>
            <a:ext cx="1243913" cy="247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interrupt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481383" y="3655776"/>
            <a:ext cx="1614615" cy="247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may be true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939480" y="4026686"/>
            <a:ext cx="1169773" cy="247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something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546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772228" cy="557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635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405" y="365125"/>
            <a:ext cx="10751617" cy="519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76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362" y="4362993"/>
            <a:ext cx="10752438" cy="181397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1.g 2. h 3b  4. f    5. </a:t>
            </a:r>
            <a:r>
              <a:rPr lang="en-US" dirty="0" err="1"/>
              <a:t>i</a:t>
            </a:r>
            <a:r>
              <a:rPr lang="en-US" dirty="0" smtClean="0"/>
              <a:t>   6j    7 e    8 a   9d    10c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244474"/>
            <a:ext cx="10817315" cy="4118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9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98293"/>
            <a:ext cx="10515600" cy="1325563"/>
          </a:xfrm>
        </p:spPr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837" y="365125"/>
            <a:ext cx="10938394" cy="497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0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10359750" cy="569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505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191" y="365124"/>
            <a:ext cx="10910515" cy="564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149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42" y="478381"/>
            <a:ext cx="11486115" cy="406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385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436" y="365125"/>
            <a:ext cx="10980295" cy="5042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1266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061" y="2479715"/>
            <a:ext cx="9843052" cy="417950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vi-VN" b="1" u="sng" dirty="0"/>
          </a:p>
          <a:p>
            <a:pPr marL="0" indent="0">
              <a:buNone/>
            </a:pPr>
            <a:r>
              <a:rPr lang="en-US" sz="4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Homework: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US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5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these two periods you have to </a:t>
            </a:r>
            <a:r>
              <a:rPr lang="en-US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 all vocabulary.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5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Review for </a:t>
            </a:r>
            <a:r>
              <a:rPr lang="en-US" sz="51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final test</a:t>
            </a:r>
            <a:endParaRPr lang="en-US" sz="5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Cao đẳng Lý Tự Trọng TP.HCM - Home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822" y="180463"/>
            <a:ext cx="1631909" cy="163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3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853</TotalTime>
  <Words>183</Words>
  <Application>Microsoft Office PowerPoint</Application>
  <PresentationFormat>Widescreen</PresentationFormat>
  <Paragraphs>48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1: Shall I put you through?</dc:title>
  <dc:creator>Admin</dc:creator>
  <cp:lastModifiedBy>User</cp:lastModifiedBy>
  <cp:revision>88</cp:revision>
  <dcterms:created xsi:type="dcterms:W3CDTF">2020-03-27T13:41:19Z</dcterms:created>
  <dcterms:modified xsi:type="dcterms:W3CDTF">2020-06-05T08:44:44Z</dcterms:modified>
</cp:coreProperties>
</file>